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  <p:sldId id="257" r:id="rId3"/>
  </p:sldIdLst>
  <p:sldSz cx="7497763" cy="10607675"/>
  <p:notesSz cx="6858000" cy="9144000"/>
  <p:embeddedFontLst>
    <p:embeddedFont>
      <p:font typeface="ThaiSans Neue" panose="02000000000000000000" pitchFamily="2" charset="-34"/>
      <p:regular r:id="rId4"/>
      <p:bold r:id="rId5"/>
      <p:italic r:id="rId6"/>
      <p:boldItalic r:id="rId7"/>
    </p:embeddedFont>
    <p:embeddedFont>
      <p:font typeface="ThaiSans Neue Black" pitchFamily="2" charset="-34"/>
      <p:bold r:id="rId8"/>
      <p:bold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332" y="1736026"/>
            <a:ext cx="6373099" cy="3693042"/>
          </a:xfrm>
        </p:spPr>
        <p:txBody>
          <a:bodyPr anchor="b"/>
          <a:lstStyle>
            <a:lvl1pPr algn="ctr">
              <a:defRPr sz="492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221" y="5571486"/>
            <a:ext cx="5623322" cy="2561065"/>
          </a:xfrm>
        </p:spPr>
        <p:txBody>
          <a:bodyPr/>
          <a:lstStyle>
            <a:lvl1pPr marL="0" indent="0" algn="ctr">
              <a:buNone/>
              <a:defRPr sz="1968"/>
            </a:lvl1pPr>
            <a:lvl2pPr marL="374904" indent="0" algn="ctr">
              <a:buNone/>
              <a:defRPr sz="1640"/>
            </a:lvl2pPr>
            <a:lvl3pPr marL="749808" indent="0" algn="ctr">
              <a:buNone/>
              <a:defRPr sz="1476"/>
            </a:lvl3pPr>
            <a:lvl4pPr marL="1124712" indent="0" algn="ctr">
              <a:buNone/>
              <a:defRPr sz="1312"/>
            </a:lvl4pPr>
            <a:lvl5pPr marL="1499616" indent="0" algn="ctr">
              <a:buNone/>
              <a:defRPr sz="1312"/>
            </a:lvl5pPr>
            <a:lvl6pPr marL="1874520" indent="0" algn="ctr">
              <a:buNone/>
              <a:defRPr sz="1312"/>
            </a:lvl6pPr>
            <a:lvl7pPr marL="2249424" indent="0" algn="ctr">
              <a:buNone/>
              <a:defRPr sz="1312"/>
            </a:lvl7pPr>
            <a:lvl8pPr marL="2624328" indent="0" algn="ctr">
              <a:buNone/>
              <a:defRPr sz="1312"/>
            </a:lvl8pPr>
            <a:lvl9pPr marL="2999232" indent="0" algn="ctr">
              <a:buNone/>
              <a:defRPr sz="1312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3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65587" y="564761"/>
            <a:ext cx="1616705" cy="898951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472" y="564761"/>
            <a:ext cx="4756393" cy="898951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2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3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66" y="2644556"/>
            <a:ext cx="6466821" cy="4412497"/>
          </a:xfrm>
        </p:spPr>
        <p:txBody>
          <a:bodyPr anchor="b"/>
          <a:lstStyle>
            <a:lvl1pPr>
              <a:defRPr sz="492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566" y="7098797"/>
            <a:ext cx="6466821" cy="2320428"/>
          </a:xfrm>
        </p:spPr>
        <p:txBody>
          <a:bodyPr/>
          <a:lstStyle>
            <a:lvl1pPr marL="0" indent="0">
              <a:buNone/>
              <a:defRPr sz="1968">
                <a:solidFill>
                  <a:schemeClr val="tx1"/>
                </a:solidFill>
              </a:defRPr>
            </a:lvl1pPr>
            <a:lvl2pPr marL="374904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2pPr>
            <a:lvl3pPr marL="74980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3pPr>
            <a:lvl4pPr marL="1124712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4pPr>
            <a:lvl5pPr marL="1499616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5pPr>
            <a:lvl6pPr marL="1874520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6pPr>
            <a:lvl7pPr marL="2249424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7pPr>
            <a:lvl8pPr marL="2624328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8pPr>
            <a:lvl9pPr marL="2999232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2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471" y="2823803"/>
            <a:ext cx="3186549" cy="67304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5743" y="2823803"/>
            <a:ext cx="3186549" cy="67304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2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564763"/>
            <a:ext cx="6466821" cy="205032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48" y="2600354"/>
            <a:ext cx="3171905" cy="1274394"/>
          </a:xfrm>
        </p:spPr>
        <p:txBody>
          <a:bodyPr anchor="b"/>
          <a:lstStyle>
            <a:lvl1pPr marL="0" indent="0">
              <a:buNone/>
              <a:defRPr sz="1968" b="1"/>
            </a:lvl1pPr>
            <a:lvl2pPr marL="374904" indent="0">
              <a:buNone/>
              <a:defRPr sz="1640" b="1"/>
            </a:lvl2pPr>
            <a:lvl3pPr marL="749808" indent="0">
              <a:buNone/>
              <a:defRPr sz="1476" b="1"/>
            </a:lvl3pPr>
            <a:lvl4pPr marL="1124712" indent="0">
              <a:buNone/>
              <a:defRPr sz="1312" b="1"/>
            </a:lvl4pPr>
            <a:lvl5pPr marL="1499616" indent="0">
              <a:buNone/>
              <a:defRPr sz="1312" b="1"/>
            </a:lvl5pPr>
            <a:lvl6pPr marL="1874520" indent="0">
              <a:buNone/>
              <a:defRPr sz="1312" b="1"/>
            </a:lvl6pPr>
            <a:lvl7pPr marL="2249424" indent="0">
              <a:buNone/>
              <a:defRPr sz="1312" b="1"/>
            </a:lvl7pPr>
            <a:lvl8pPr marL="2624328" indent="0">
              <a:buNone/>
              <a:defRPr sz="1312" b="1"/>
            </a:lvl8pPr>
            <a:lvl9pPr marL="2999232" indent="0">
              <a:buNone/>
              <a:defRPr sz="1312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48" y="3874748"/>
            <a:ext cx="3171905" cy="569917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5743" y="2600354"/>
            <a:ext cx="3187526" cy="1274394"/>
          </a:xfrm>
        </p:spPr>
        <p:txBody>
          <a:bodyPr anchor="b"/>
          <a:lstStyle>
            <a:lvl1pPr marL="0" indent="0">
              <a:buNone/>
              <a:defRPr sz="1968" b="1"/>
            </a:lvl1pPr>
            <a:lvl2pPr marL="374904" indent="0">
              <a:buNone/>
              <a:defRPr sz="1640" b="1"/>
            </a:lvl2pPr>
            <a:lvl3pPr marL="749808" indent="0">
              <a:buNone/>
              <a:defRPr sz="1476" b="1"/>
            </a:lvl3pPr>
            <a:lvl4pPr marL="1124712" indent="0">
              <a:buNone/>
              <a:defRPr sz="1312" b="1"/>
            </a:lvl4pPr>
            <a:lvl5pPr marL="1499616" indent="0">
              <a:buNone/>
              <a:defRPr sz="1312" b="1"/>
            </a:lvl5pPr>
            <a:lvl6pPr marL="1874520" indent="0">
              <a:buNone/>
              <a:defRPr sz="1312" b="1"/>
            </a:lvl6pPr>
            <a:lvl7pPr marL="2249424" indent="0">
              <a:buNone/>
              <a:defRPr sz="1312" b="1"/>
            </a:lvl7pPr>
            <a:lvl8pPr marL="2624328" indent="0">
              <a:buNone/>
              <a:defRPr sz="1312" b="1"/>
            </a:lvl8pPr>
            <a:lvl9pPr marL="2999232" indent="0">
              <a:buNone/>
              <a:defRPr sz="1312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5743" y="3874748"/>
            <a:ext cx="3187526" cy="569917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6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2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7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707178"/>
            <a:ext cx="2418224" cy="2475124"/>
          </a:xfrm>
        </p:spPr>
        <p:txBody>
          <a:bodyPr anchor="b"/>
          <a:lstStyle>
            <a:lvl1pPr>
              <a:defRPr sz="262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526" y="1527311"/>
            <a:ext cx="3795743" cy="7538325"/>
          </a:xfrm>
        </p:spPr>
        <p:txBody>
          <a:bodyPr/>
          <a:lstStyle>
            <a:lvl1pPr>
              <a:defRPr sz="2624"/>
            </a:lvl1pPr>
            <a:lvl2pPr>
              <a:defRPr sz="2296"/>
            </a:lvl2pPr>
            <a:lvl3pPr>
              <a:defRPr sz="1968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3182303"/>
            <a:ext cx="2418224" cy="5895609"/>
          </a:xfrm>
        </p:spPr>
        <p:txBody>
          <a:bodyPr/>
          <a:lstStyle>
            <a:lvl1pPr marL="0" indent="0">
              <a:buNone/>
              <a:defRPr sz="1312"/>
            </a:lvl1pPr>
            <a:lvl2pPr marL="374904" indent="0">
              <a:buNone/>
              <a:defRPr sz="1148"/>
            </a:lvl2pPr>
            <a:lvl3pPr marL="749808" indent="0">
              <a:buNone/>
              <a:defRPr sz="984"/>
            </a:lvl3pPr>
            <a:lvl4pPr marL="1124712" indent="0">
              <a:buNone/>
              <a:defRPr sz="820"/>
            </a:lvl4pPr>
            <a:lvl5pPr marL="1499616" indent="0">
              <a:buNone/>
              <a:defRPr sz="820"/>
            </a:lvl5pPr>
            <a:lvl6pPr marL="1874520" indent="0">
              <a:buNone/>
              <a:defRPr sz="820"/>
            </a:lvl6pPr>
            <a:lvl7pPr marL="2249424" indent="0">
              <a:buNone/>
              <a:defRPr sz="820"/>
            </a:lvl7pPr>
            <a:lvl8pPr marL="2624328" indent="0">
              <a:buNone/>
              <a:defRPr sz="820"/>
            </a:lvl8pPr>
            <a:lvl9pPr marL="2999232" indent="0">
              <a:buNone/>
              <a:defRPr sz="82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707178"/>
            <a:ext cx="2418224" cy="2475124"/>
          </a:xfrm>
        </p:spPr>
        <p:txBody>
          <a:bodyPr anchor="b"/>
          <a:lstStyle>
            <a:lvl1pPr>
              <a:defRPr sz="262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7526" y="1527311"/>
            <a:ext cx="3795743" cy="7538325"/>
          </a:xfrm>
        </p:spPr>
        <p:txBody>
          <a:bodyPr anchor="t"/>
          <a:lstStyle>
            <a:lvl1pPr marL="0" indent="0">
              <a:buNone/>
              <a:defRPr sz="2624"/>
            </a:lvl1pPr>
            <a:lvl2pPr marL="374904" indent="0">
              <a:buNone/>
              <a:defRPr sz="2296"/>
            </a:lvl2pPr>
            <a:lvl3pPr marL="749808" indent="0">
              <a:buNone/>
              <a:defRPr sz="1968"/>
            </a:lvl3pPr>
            <a:lvl4pPr marL="1124712" indent="0">
              <a:buNone/>
              <a:defRPr sz="1640"/>
            </a:lvl4pPr>
            <a:lvl5pPr marL="1499616" indent="0">
              <a:buNone/>
              <a:defRPr sz="1640"/>
            </a:lvl5pPr>
            <a:lvl6pPr marL="1874520" indent="0">
              <a:buNone/>
              <a:defRPr sz="1640"/>
            </a:lvl6pPr>
            <a:lvl7pPr marL="2249424" indent="0">
              <a:buNone/>
              <a:defRPr sz="1640"/>
            </a:lvl7pPr>
            <a:lvl8pPr marL="2624328" indent="0">
              <a:buNone/>
              <a:defRPr sz="1640"/>
            </a:lvl8pPr>
            <a:lvl9pPr marL="2999232" indent="0">
              <a:buNone/>
              <a:defRPr sz="164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3182303"/>
            <a:ext cx="2418224" cy="5895609"/>
          </a:xfrm>
        </p:spPr>
        <p:txBody>
          <a:bodyPr/>
          <a:lstStyle>
            <a:lvl1pPr marL="0" indent="0">
              <a:buNone/>
              <a:defRPr sz="1312"/>
            </a:lvl1pPr>
            <a:lvl2pPr marL="374904" indent="0">
              <a:buNone/>
              <a:defRPr sz="1148"/>
            </a:lvl2pPr>
            <a:lvl3pPr marL="749808" indent="0">
              <a:buNone/>
              <a:defRPr sz="984"/>
            </a:lvl3pPr>
            <a:lvl4pPr marL="1124712" indent="0">
              <a:buNone/>
              <a:defRPr sz="820"/>
            </a:lvl4pPr>
            <a:lvl5pPr marL="1499616" indent="0">
              <a:buNone/>
              <a:defRPr sz="820"/>
            </a:lvl5pPr>
            <a:lvl6pPr marL="1874520" indent="0">
              <a:buNone/>
              <a:defRPr sz="820"/>
            </a:lvl6pPr>
            <a:lvl7pPr marL="2249424" indent="0">
              <a:buNone/>
              <a:defRPr sz="820"/>
            </a:lvl7pPr>
            <a:lvl8pPr marL="2624328" indent="0">
              <a:buNone/>
              <a:defRPr sz="820"/>
            </a:lvl8pPr>
            <a:lvl9pPr marL="2999232" indent="0">
              <a:buNone/>
              <a:defRPr sz="82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20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471" y="564763"/>
            <a:ext cx="6466821" cy="205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471" y="2823803"/>
            <a:ext cx="6466821" cy="6730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471" y="9831746"/>
            <a:ext cx="1686997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95F77-A85A-4B56-AADB-402C8EE4EB05}" type="datetimeFigureOut">
              <a:rPr lang="en-US" smtClean="0"/>
              <a:t>28-May-25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634" y="9831746"/>
            <a:ext cx="2530495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95295" y="9831746"/>
            <a:ext cx="1686997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3B4C5-716F-4A1C-85DE-6F05B3B88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9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49808" rtl="0" eaLnBrk="1" latinLnBrk="0" hangingPunct="1">
        <a:lnSpc>
          <a:spcPct val="90000"/>
        </a:lnSpc>
        <a:spcBef>
          <a:spcPct val="0"/>
        </a:spcBef>
        <a:buNone/>
        <a:defRPr sz="3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452" indent="-187452" algn="l" defTabSz="749808" rtl="0" eaLnBrk="1" latinLnBrk="0" hangingPunct="1">
        <a:lnSpc>
          <a:spcPct val="90000"/>
        </a:lnSpc>
        <a:spcBef>
          <a:spcPts val="820"/>
        </a:spcBef>
        <a:buFont typeface="Arial" panose="020B0604020202020204" pitchFamily="34" charset="0"/>
        <a:buChar char="•"/>
        <a:defRPr sz="2296" kern="1200">
          <a:solidFill>
            <a:schemeClr val="tx1"/>
          </a:solidFill>
          <a:latin typeface="+mn-lt"/>
          <a:ea typeface="+mn-ea"/>
          <a:cs typeface="+mn-cs"/>
        </a:defRPr>
      </a:lvl1pPr>
      <a:lvl2pPr marL="562356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2pPr>
      <a:lvl3pPr marL="937260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3pPr>
      <a:lvl4pPr marL="1312164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4pPr>
      <a:lvl5pPr marL="1687068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6pPr>
      <a:lvl7pPr marL="2436876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7pPr>
      <a:lvl8pPr marL="2811780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8pPr>
      <a:lvl9pPr marL="3186684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1pPr>
      <a:lvl2pPr marL="374904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2pPr>
      <a:lvl3pPr marL="749808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24712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4pPr>
      <a:lvl5pPr marL="1499616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6pPr>
      <a:lvl7pPr marL="2249424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7pPr>
      <a:lvl8pPr marL="2624328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8pPr>
      <a:lvl9pPr marL="2999232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FB9B1F6A-C5C7-4374-9152-F764AB854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7763" cy="10605040"/>
          </a:xfrm>
          <a:prstGeom prst="rect">
            <a:avLst/>
          </a:prstGeom>
        </p:spPr>
      </p:pic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1D8588C3-923D-2BB2-002F-15ACF2CA5525}"/>
              </a:ext>
            </a:extLst>
          </p:cNvPr>
          <p:cNvSpPr/>
          <p:nvPr/>
        </p:nvSpPr>
        <p:spPr>
          <a:xfrm>
            <a:off x="1746913" y="8229599"/>
            <a:ext cx="3903260" cy="1869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rgbClr val="002060"/>
                </a:solidFill>
                <a:latin typeface="ThaiSans Neue Black" pitchFamily="2" charset="-34"/>
                <a:cs typeface="ThaiSans Neue Black" pitchFamily="2" charset="-34"/>
              </a:rPr>
              <a:t>ชั้นประถมศึกษาปีที่ 4</a:t>
            </a:r>
          </a:p>
          <a:p>
            <a:pPr algn="ctr"/>
            <a:r>
              <a:rPr lang="th-TH" sz="3200" b="1" dirty="0">
                <a:solidFill>
                  <a:srgbClr val="002060"/>
                </a:solidFill>
                <a:latin typeface="ThaiSans Neue" panose="02000000000000000000" pitchFamily="2" charset="-34"/>
                <a:cs typeface="ThaiSans Neue" panose="02000000000000000000" pitchFamily="2" charset="-34"/>
              </a:rPr>
              <a:t>ครูประจำชั้น</a:t>
            </a:r>
          </a:p>
          <a:p>
            <a:pPr algn="ctr"/>
            <a:r>
              <a:rPr lang="th-TH" sz="3200" b="1" dirty="0">
                <a:solidFill>
                  <a:srgbClr val="002060"/>
                </a:solidFill>
                <a:latin typeface="ThaiSans Neue" panose="02000000000000000000" pitchFamily="2" charset="-34"/>
                <a:cs typeface="ThaiSans Neue" panose="02000000000000000000" pitchFamily="2" charset="-34"/>
              </a:rPr>
              <a:t>นายสมชาย  หมวกไสว</a:t>
            </a:r>
          </a:p>
          <a:p>
            <a:pPr algn="ctr"/>
            <a:r>
              <a:rPr lang="th-TH" sz="3200" b="1" dirty="0">
                <a:solidFill>
                  <a:srgbClr val="002060"/>
                </a:solidFill>
                <a:latin typeface="ThaiSans Neue" panose="02000000000000000000" pitchFamily="2" charset="-34"/>
                <a:cs typeface="ThaiSans Neue" panose="02000000000000000000" pitchFamily="2" charset="-34"/>
              </a:rPr>
              <a:t>นายศร</a:t>
            </a:r>
            <a:r>
              <a:rPr lang="th-TH" sz="3200" b="1" dirty="0" err="1">
                <a:solidFill>
                  <a:srgbClr val="002060"/>
                </a:solidFill>
                <a:latin typeface="ThaiSans Neue" panose="02000000000000000000" pitchFamily="2" charset="-34"/>
                <a:cs typeface="ThaiSans Neue" panose="02000000000000000000" pitchFamily="2" charset="-34"/>
              </a:rPr>
              <a:t>ัญญู</a:t>
            </a:r>
            <a:r>
              <a:rPr lang="th-TH" sz="3200" b="1" dirty="0">
                <a:solidFill>
                  <a:srgbClr val="002060"/>
                </a:solidFill>
                <a:latin typeface="ThaiSans Neue" panose="02000000000000000000" pitchFamily="2" charset="-34"/>
                <a:cs typeface="ThaiSans Neue" panose="02000000000000000000" pitchFamily="2" charset="-34"/>
              </a:rPr>
              <a:t>  สีแสนยง</a:t>
            </a:r>
            <a:endParaRPr lang="en-US" sz="3200" b="1" dirty="0">
              <a:solidFill>
                <a:srgbClr val="002060"/>
              </a:solidFill>
              <a:latin typeface="ThaiSans Neue" panose="02000000000000000000" pitchFamily="2" charset="-34"/>
              <a:cs typeface="ThaiSans Neue" panose="020000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79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5C2CA54-203B-8FA0-6FE2-24854369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ตัวแทนเนื้อหา 4">
            <a:extLst>
              <a:ext uri="{FF2B5EF4-FFF2-40B4-BE49-F238E27FC236}">
                <a16:creationId xmlns:a16="http://schemas.microsoft.com/office/drawing/2014/main" id="{C2F44E3A-253B-EFFA-BBBC-661A5DBDAF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497763" cy="10605041"/>
          </a:xfrm>
        </p:spPr>
      </p:pic>
    </p:spTree>
    <p:extLst>
      <p:ext uri="{BB962C8B-B14F-4D97-AF65-F5344CB8AC3E}">
        <p14:creationId xmlns:p14="http://schemas.microsoft.com/office/powerpoint/2010/main" val="243245454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16</Words>
  <Application>Microsoft Office PowerPoint</Application>
  <PresentationFormat>กำหนดเอง</PresentationFormat>
  <Paragraphs>4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ThaiSans Neue Black</vt:lpstr>
      <vt:lpstr>Calibri Light</vt:lpstr>
      <vt:lpstr>Arial</vt:lpstr>
      <vt:lpstr>ThaiSans Neue</vt:lpstr>
      <vt:lpstr>Calibri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Saranyoo Seesanyong</dc:creator>
  <cp:lastModifiedBy>Saranyoo Seesanyong</cp:lastModifiedBy>
  <cp:revision>2</cp:revision>
  <dcterms:created xsi:type="dcterms:W3CDTF">2025-05-28T16:42:05Z</dcterms:created>
  <dcterms:modified xsi:type="dcterms:W3CDTF">2025-05-28T16:47:26Z</dcterms:modified>
</cp:coreProperties>
</file>